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1" d="100"/>
          <a:sy n="71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244D92-FF22-4F1C-B0E6-DB84016DCFC8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A86143-D13C-463B-A945-E158C6D45D0A}">
      <dgm:prSet phldrT="[Текст]"/>
      <dgm:spPr/>
      <dgm:t>
        <a:bodyPr/>
        <a:lstStyle/>
        <a:p>
          <a:pPr algn="ctr"/>
          <a:r>
            <a:rPr lang="ru-RU" dirty="0" smtClean="0"/>
            <a:t>             Структура и органы управления</a:t>
          </a:r>
          <a:br>
            <a:rPr lang="ru-RU" dirty="0" smtClean="0"/>
          </a:br>
          <a:r>
            <a:rPr lang="ru-RU" dirty="0" smtClean="0"/>
            <a:t>           АНО ДПО «</a:t>
          </a:r>
          <a:r>
            <a:rPr lang="ru-RU" dirty="0" err="1" smtClean="0"/>
            <a:t>ЛицА</a:t>
          </a:r>
          <a:r>
            <a:rPr lang="ru-RU" dirty="0" smtClean="0"/>
            <a:t>»</a:t>
          </a:r>
          <a:endParaRPr lang="ru-RU" dirty="0"/>
        </a:p>
      </dgm:t>
    </dgm:pt>
    <dgm:pt modelId="{ED972D3A-0BB4-45FA-8108-0BBBFE29D521}" type="parTrans" cxnId="{49B91033-5A90-48C6-8FAB-BC11BE3D0630}">
      <dgm:prSet/>
      <dgm:spPr/>
      <dgm:t>
        <a:bodyPr/>
        <a:lstStyle/>
        <a:p>
          <a:endParaRPr lang="ru-RU"/>
        </a:p>
      </dgm:t>
    </dgm:pt>
    <dgm:pt modelId="{D64EB7BA-305F-49C1-A1A9-C8F60B2E9765}" type="sibTrans" cxnId="{49B91033-5A90-48C6-8FAB-BC11BE3D0630}">
      <dgm:prSet/>
      <dgm:spPr/>
      <dgm:t>
        <a:bodyPr/>
        <a:lstStyle/>
        <a:p>
          <a:endParaRPr lang="ru-RU"/>
        </a:p>
      </dgm:t>
    </dgm:pt>
    <dgm:pt modelId="{570B34EF-CC4E-4369-84BE-129265596927}">
      <dgm:prSet phldrT="[Текст]"/>
      <dgm:spPr/>
      <dgm:t>
        <a:bodyPr/>
        <a:lstStyle/>
        <a:p>
          <a:r>
            <a:rPr lang="ru-RU" dirty="0" smtClean="0"/>
            <a:t>Общее собрание работников</a:t>
          </a:r>
          <a:endParaRPr lang="ru-RU" dirty="0"/>
        </a:p>
      </dgm:t>
    </dgm:pt>
    <dgm:pt modelId="{35754565-3B59-4C45-87BA-2767C3F85FF2}" type="parTrans" cxnId="{E929EE8D-CD68-43DC-97A7-670E7A038702}">
      <dgm:prSet/>
      <dgm:spPr/>
      <dgm:t>
        <a:bodyPr/>
        <a:lstStyle/>
        <a:p>
          <a:endParaRPr lang="ru-RU"/>
        </a:p>
      </dgm:t>
    </dgm:pt>
    <dgm:pt modelId="{E4019CEA-FEEA-440B-8E12-AF546EB24824}" type="sibTrans" cxnId="{E929EE8D-CD68-43DC-97A7-670E7A038702}">
      <dgm:prSet/>
      <dgm:spPr/>
      <dgm:t>
        <a:bodyPr/>
        <a:lstStyle/>
        <a:p>
          <a:endParaRPr lang="ru-RU"/>
        </a:p>
      </dgm:t>
    </dgm:pt>
    <dgm:pt modelId="{CB3F8AA6-01E4-4D91-BF35-C1C0979A0341}">
      <dgm:prSet phldrT="[Текст]"/>
      <dgm:spPr/>
      <dgm:t>
        <a:bodyPr/>
        <a:lstStyle/>
        <a:p>
          <a:r>
            <a:rPr lang="ru-RU" dirty="0" smtClean="0"/>
            <a:t>           Педсовет</a:t>
          </a:r>
          <a:endParaRPr lang="ru-RU" dirty="0"/>
        </a:p>
      </dgm:t>
    </dgm:pt>
    <dgm:pt modelId="{E62621A2-56A5-4676-B070-29EEB75A51D9}" type="parTrans" cxnId="{46907134-6908-433C-8213-50F31570303B}">
      <dgm:prSet/>
      <dgm:spPr/>
      <dgm:t>
        <a:bodyPr/>
        <a:lstStyle/>
        <a:p>
          <a:endParaRPr lang="ru-RU"/>
        </a:p>
      </dgm:t>
    </dgm:pt>
    <dgm:pt modelId="{D65E17FF-A0FC-4082-B8F3-AA4FC815546F}" type="sibTrans" cxnId="{46907134-6908-433C-8213-50F31570303B}">
      <dgm:prSet/>
      <dgm:spPr/>
      <dgm:t>
        <a:bodyPr/>
        <a:lstStyle/>
        <a:p>
          <a:endParaRPr lang="ru-RU"/>
        </a:p>
      </dgm:t>
    </dgm:pt>
    <dgm:pt modelId="{62718CBA-E6CF-4B55-883A-4840524898A3}">
      <dgm:prSet/>
      <dgm:spPr/>
      <dgm:t>
        <a:bodyPr/>
        <a:lstStyle/>
        <a:p>
          <a:pPr algn="ctr"/>
          <a:r>
            <a:rPr lang="ru-RU" dirty="0" smtClean="0"/>
            <a:t>             Собрание Учредителей</a:t>
          </a:r>
          <a:endParaRPr lang="ru-RU" dirty="0"/>
        </a:p>
      </dgm:t>
    </dgm:pt>
    <dgm:pt modelId="{4C5C1503-FE98-4ABC-9230-63B2833B855A}" type="parTrans" cxnId="{6361F875-2D95-4D78-B7B3-76692219E83B}">
      <dgm:prSet/>
      <dgm:spPr/>
      <dgm:t>
        <a:bodyPr/>
        <a:lstStyle/>
        <a:p>
          <a:endParaRPr lang="ru-RU"/>
        </a:p>
      </dgm:t>
    </dgm:pt>
    <dgm:pt modelId="{E88F0253-18E7-46C7-8DC3-8802ED4DEF3B}" type="sibTrans" cxnId="{6361F875-2D95-4D78-B7B3-76692219E83B}">
      <dgm:prSet/>
      <dgm:spPr/>
      <dgm:t>
        <a:bodyPr/>
        <a:lstStyle/>
        <a:p>
          <a:endParaRPr lang="ru-RU"/>
        </a:p>
      </dgm:t>
    </dgm:pt>
    <dgm:pt modelId="{70AC719A-5668-4EC4-BE45-08FCB1305276}">
      <dgm:prSet/>
      <dgm:spPr/>
      <dgm:t>
        <a:bodyPr/>
        <a:lstStyle/>
        <a:p>
          <a:pPr algn="ctr"/>
          <a:r>
            <a:rPr lang="ru-RU" dirty="0" smtClean="0"/>
            <a:t>              Директор</a:t>
          </a:r>
          <a:endParaRPr lang="ru-RU" dirty="0"/>
        </a:p>
      </dgm:t>
    </dgm:pt>
    <dgm:pt modelId="{AD532BF9-114E-4EFE-A35B-C808BDA0FAF6}" type="parTrans" cxnId="{AB82FE5F-5D26-4213-AC32-D195A8F75A05}">
      <dgm:prSet/>
      <dgm:spPr/>
      <dgm:t>
        <a:bodyPr/>
        <a:lstStyle/>
        <a:p>
          <a:endParaRPr lang="ru-RU"/>
        </a:p>
      </dgm:t>
    </dgm:pt>
    <dgm:pt modelId="{22E90E57-5722-40BA-ABF4-7848E633CD58}" type="sibTrans" cxnId="{AB82FE5F-5D26-4213-AC32-D195A8F75A05}">
      <dgm:prSet/>
      <dgm:spPr/>
      <dgm:t>
        <a:bodyPr/>
        <a:lstStyle/>
        <a:p>
          <a:endParaRPr lang="ru-RU"/>
        </a:p>
      </dgm:t>
    </dgm:pt>
    <dgm:pt modelId="{0B879874-C074-4865-8D89-09D0370A3E30}" type="pres">
      <dgm:prSet presAssocID="{3F244D92-FF22-4F1C-B0E6-DB84016DCFC8}" presName="outerComposite" presStyleCnt="0">
        <dgm:presLayoutVars>
          <dgm:chMax val="5"/>
          <dgm:dir/>
          <dgm:resizeHandles val="exact"/>
        </dgm:presLayoutVars>
      </dgm:prSet>
      <dgm:spPr/>
    </dgm:pt>
    <dgm:pt modelId="{D94D8130-DC5F-4DB3-9088-06CF97BE7C54}" type="pres">
      <dgm:prSet presAssocID="{3F244D92-FF22-4F1C-B0E6-DB84016DCFC8}" presName="dummyMaxCanvas" presStyleCnt="0">
        <dgm:presLayoutVars/>
      </dgm:prSet>
      <dgm:spPr/>
    </dgm:pt>
    <dgm:pt modelId="{CCFE4F3D-6242-42F4-8D21-BC040B94FF69}" type="pres">
      <dgm:prSet presAssocID="{3F244D92-FF22-4F1C-B0E6-DB84016DCFC8}" presName="FiveNodes_1" presStyleLbl="node1" presStyleIdx="0" presStyleCnt="5" custScaleX="98887" custLinFactNeighborX="14396" custLinFactNeighborY="1379">
        <dgm:presLayoutVars>
          <dgm:bulletEnabled val="1"/>
        </dgm:presLayoutVars>
      </dgm:prSet>
      <dgm:spPr/>
    </dgm:pt>
    <dgm:pt modelId="{20252CBF-FFEB-4F7D-91B7-254C9BF46197}" type="pres">
      <dgm:prSet presAssocID="{3F244D92-FF22-4F1C-B0E6-DB84016DCFC8}" presName="FiveNodes_2" presStyleLbl="node1" presStyleIdx="1" presStyleCnt="5" custLinFactNeighborX="7520" custLinFactNeighborY="4136">
        <dgm:presLayoutVars>
          <dgm:bulletEnabled val="1"/>
        </dgm:presLayoutVars>
      </dgm:prSet>
      <dgm:spPr/>
    </dgm:pt>
    <dgm:pt modelId="{AA86D557-69DE-4A8F-A510-9EB2E2114A9B}" type="pres">
      <dgm:prSet presAssocID="{3F244D92-FF22-4F1C-B0E6-DB84016DCFC8}" presName="FiveNodes_3" presStyleLbl="node1" presStyleIdx="2" presStyleCnt="5">
        <dgm:presLayoutVars>
          <dgm:bulletEnabled val="1"/>
        </dgm:presLayoutVars>
      </dgm:prSet>
      <dgm:spPr/>
    </dgm:pt>
    <dgm:pt modelId="{6352D2FD-B38D-4A73-A234-71CD8962E2EA}" type="pres">
      <dgm:prSet presAssocID="{3F244D92-FF22-4F1C-B0E6-DB84016DCFC8}" presName="FiveNodes_4" presStyleLbl="node1" presStyleIdx="3" presStyleCnt="5" custScaleX="41329" custLinFactNeighborX="-36483" custLinFactNeighborY="-1378">
        <dgm:presLayoutVars>
          <dgm:bulletEnabled val="1"/>
        </dgm:presLayoutVars>
      </dgm:prSet>
      <dgm:spPr/>
    </dgm:pt>
    <dgm:pt modelId="{6D7BA626-4C36-4A58-83C3-181E612F9915}" type="pres">
      <dgm:prSet presAssocID="{3F244D92-FF22-4F1C-B0E6-DB84016DCFC8}" presName="FiveNodes_5" presStyleLbl="node1" presStyleIdx="4" presStyleCnt="5" custScaleX="42237" custScaleY="101431" custLinFactY="-13052" custLinFactNeighborX="1544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FA5731-A98C-4D25-AD03-80169DC2F2E3}" type="pres">
      <dgm:prSet presAssocID="{3F244D92-FF22-4F1C-B0E6-DB84016DCFC8}" presName="FiveConn_1-2" presStyleLbl="fgAccFollowNode1" presStyleIdx="0" presStyleCnt="4">
        <dgm:presLayoutVars>
          <dgm:bulletEnabled val="1"/>
        </dgm:presLayoutVars>
      </dgm:prSet>
      <dgm:spPr/>
    </dgm:pt>
    <dgm:pt modelId="{6B4281E0-1C48-4F51-8408-08A9280DE350}" type="pres">
      <dgm:prSet presAssocID="{3F244D92-FF22-4F1C-B0E6-DB84016DCFC8}" presName="FiveConn_2-3" presStyleLbl="fgAccFollowNode1" presStyleIdx="1" presStyleCnt="4" custLinFactX="-186029" custLinFactNeighborX="-200000" custLinFactNeighborY="14847">
        <dgm:presLayoutVars>
          <dgm:bulletEnabled val="1"/>
        </dgm:presLayoutVars>
      </dgm:prSet>
      <dgm:spPr/>
    </dgm:pt>
    <dgm:pt modelId="{C17EFB10-A44D-4E1F-84EF-05BE664D2B13}" type="pres">
      <dgm:prSet presAssocID="{3F244D92-FF22-4F1C-B0E6-DB84016DCFC8}" presName="FiveConn_3-4" presStyleLbl="fgAccFollowNode1" presStyleIdx="2" presStyleCnt="4" custLinFactX="-63321" custLinFactNeighborX="-100000" custLinFactNeighborY="0">
        <dgm:presLayoutVars>
          <dgm:bulletEnabled val="1"/>
        </dgm:presLayoutVars>
      </dgm:prSet>
      <dgm:spPr/>
    </dgm:pt>
    <dgm:pt modelId="{A0259FD5-DE80-47A7-B618-8F5CD5FA06C9}" type="pres">
      <dgm:prSet presAssocID="{3F244D92-FF22-4F1C-B0E6-DB84016DCFC8}" presName="FiveConn_4-5" presStyleLbl="fgAccFollowNode1" presStyleIdx="3" presStyleCnt="4" custScaleX="94287" custScaleY="95450" custLinFactX="-395390" custLinFactY="-71804" custLinFactNeighborX="-400000" custLinFactNeighborY="-100000">
        <dgm:presLayoutVars>
          <dgm:bulletEnabled val="1"/>
        </dgm:presLayoutVars>
      </dgm:prSet>
      <dgm:spPr/>
    </dgm:pt>
    <dgm:pt modelId="{22924E1D-3F70-4466-BBC5-B7DF51433D3E}" type="pres">
      <dgm:prSet presAssocID="{3F244D92-FF22-4F1C-B0E6-DB84016DCFC8}" presName="FiveNodes_1_text" presStyleLbl="node1" presStyleIdx="4" presStyleCnt="5">
        <dgm:presLayoutVars>
          <dgm:bulletEnabled val="1"/>
        </dgm:presLayoutVars>
      </dgm:prSet>
      <dgm:spPr/>
    </dgm:pt>
    <dgm:pt modelId="{C9D90BB5-729C-4F70-8F95-27A14EA1EF65}" type="pres">
      <dgm:prSet presAssocID="{3F244D92-FF22-4F1C-B0E6-DB84016DCFC8}" presName="FiveNodes_2_text" presStyleLbl="node1" presStyleIdx="4" presStyleCnt="5">
        <dgm:presLayoutVars>
          <dgm:bulletEnabled val="1"/>
        </dgm:presLayoutVars>
      </dgm:prSet>
      <dgm:spPr/>
    </dgm:pt>
    <dgm:pt modelId="{2B1D419C-C8ED-40F3-8879-B50D723B5AF4}" type="pres">
      <dgm:prSet presAssocID="{3F244D92-FF22-4F1C-B0E6-DB84016DCFC8}" presName="FiveNodes_3_text" presStyleLbl="node1" presStyleIdx="4" presStyleCnt="5">
        <dgm:presLayoutVars>
          <dgm:bulletEnabled val="1"/>
        </dgm:presLayoutVars>
      </dgm:prSet>
      <dgm:spPr/>
    </dgm:pt>
    <dgm:pt modelId="{0CC74C25-20CE-457D-9B9E-665B7150BEEC}" type="pres">
      <dgm:prSet presAssocID="{3F244D92-FF22-4F1C-B0E6-DB84016DCFC8}" presName="FiveNodes_4_text" presStyleLbl="node1" presStyleIdx="4" presStyleCnt="5">
        <dgm:presLayoutVars>
          <dgm:bulletEnabled val="1"/>
        </dgm:presLayoutVars>
      </dgm:prSet>
      <dgm:spPr/>
    </dgm:pt>
    <dgm:pt modelId="{223CB81E-190B-482D-BF0D-7D5F46A479F7}" type="pres">
      <dgm:prSet presAssocID="{3F244D92-FF22-4F1C-B0E6-DB84016DCFC8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B665BA-DD58-4356-A9D8-1512E2992ECB}" type="presOf" srcId="{3F244D92-FF22-4F1C-B0E6-DB84016DCFC8}" destId="{0B879874-C074-4865-8D89-09D0370A3E30}" srcOrd="0" destOrd="0" presId="urn:microsoft.com/office/officeart/2005/8/layout/vProcess5"/>
    <dgm:cxn modelId="{D71E8A82-2CB8-4311-BCB7-2CB7B8215DA8}" type="presOf" srcId="{E4019CEA-FEEA-440B-8E12-AF546EB24824}" destId="{A0259FD5-DE80-47A7-B618-8F5CD5FA06C9}" srcOrd="0" destOrd="0" presId="urn:microsoft.com/office/officeart/2005/8/layout/vProcess5"/>
    <dgm:cxn modelId="{4B0DE80F-0F8C-4048-B084-B7D5EF9C93FE}" type="presOf" srcId="{22E90E57-5722-40BA-ABF4-7848E633CD58}" destId="{C17EFB10-A44D-4E1F-84EF-05BE664D2B13}" srcOrd="0" destOrd="0" presId="urn:microsoft.com/office/officeart/2005/8/layout/vProcess5"/>
    <dgm:cxn modelId="{49B91033-5A90-48C6-8FAB-BC11BE3D0630}" srcId="{3F244D92-FF22-4F1C-B0E6-DB84016DCFC8}" destId="{78A86143-D13C-463B-A945-E158C6D45D0A}" srcOrd="0" destOrd="0" parTransId="{ED972D3A-0BB4-45FA-8108-0BBBFE29D521}" sibTransId="{D64EB7BA-305F-49C1-A1A9-C8F60B2E9765}"/>
    <dgm:cxn modelId="{0F656A1F-8C52-4BD8-B9C6-9494361837F5}" type="presOf" srcId="{CB3F8AA6-01E4-4D91-BF35-C1C0979A0341}" destId="{6D7BA626-4C36-4A58-83C3-181E612F9915}" srcOrd="0" destOrd="0" presId="urn:microsoft.com/office/officeart/2005/8/layout/vProcess5"/>
    <dgm:cxn modelId="{7EFEB1DA-F7B4-4B9A-A37B-F4842E7C31B8}" type="presOf" srcId="{570B34EF-CC4E-4369-84BE-129265596927}" destId="{6352D2FD-B38D-4A73-A234-71CD8962E2EA}" srcOrd="0" destOrd="0" presId="urn:microsoft.com/office/officeart/2005/8/layout/vProcess5"/>
    <dgm:cxn modelId="{0A17A5A1-231C-40CA-8EAB-63F0B1B7E304}" type="presOf" srcId="{D64EB7BA-305F-49C1-A1A9-C8F60B2E9765}" destId="{85FA5731-A98C-4D25-AD03-80169DC2F2E3}" srcOrd="0" destOrd="0" presId="urn:microsoft.com/office/officeart/2005/8/layout/vProcess5"/>
    <dgm:cxn modelId="{7B3B1569-8298-41FF-BAC7-F9D794C7C836}" type="presOf" srcId="{70AC719A-5668-4EC4-BE45-08FCB1305276}" destId="{2B1D419C-C8ED-40F3-8879-B50D723B5AF4}" srcOrd="1" destOrd="0" presId="urn:microsoft.com/office/officeart/2005/8/layout/vProcess5"/>
    <dgm:cxn modelId="{AB82FE5F-5D26-4213-AC32-D195A8F75A05}" srcId="{3F244D92-FF22-4F1C-B0E6-DB84016DCFC8}" destId="{70AC719A-5668-4EC4-BE45-08FCB1305276}" srcOrd="2" destOrd="0" parTransId="{AD532BF9-114E-4EFE-A35B-C808BDA0FAF6}" sibTransId="{22E90E57-5722-40BA-ABF4-7848E633CD58}"/>
    <dgm:cxn modelId="{2021F15D-0A5E-4FE1-951C-7918846895E5}" type="presOf" srcId="{62718CBA-E6CF-4B55-883A-4840524898A3}" destId="{C9D90BB5-729C-4F70-8F95-27A14EA1EF65}" srcOrd="1" destOrd="0" presId="urn:microsoft.com/office/officeart/2005/8/layout/vProcess5"/>
    <dgm:cxn modelId="{6361F875-2D95-4D78-B7B3-76692219E83B}" srcId="{3F244D92-FF22-4F1C-B0E6-DB84016DCFC8}" destId="{62718CBA-E6CF-4B55-883A-4840524898A3}" srcOrd="1" destOrd="0" parTransId="{4C5C1503-FE98-4ABC-9230-63B2833B855A}" sibTransId="{E88F0253-18E7-46C7-8DC3-8802ED4DEF3B}"/>
    <dgm:cxn modelId="{CCE6D9EA-D690-4FEE-B98B-69B203A7965D}" type="presOf" srcId="{570B34EF-CC4E-4369-84BE-129265596927}" destId="{0CC74C25-20CE-457D-9B9E-665B7150BEEC}" srcOrd="1" destOrd="0" presId="urn:microsoft.com/office/officeart/2005/8/layout/vProcess5"/>
    <dgm:cxn modelId="{46907134-6908-433C-8213-50F31570303B}" srcId="{3F244D92-FF22-4F1C-B0E6-DB84016DCFC8}" destId="{CB3F8AA6-01E4-4D91-BF35-C1C0979A0341}" srcOrd="4" destOrd="0" parTransId="{E62621A2-56A5-4676-B070-29EEB75A51D9}" sibTransId="{D65E17FF-A0FC-4082-B8F3-AA4FC815546F}"/>
    <dgm:cxn modelId="{5E269F09-1A67-4756-BF83-B1673405E6A8}" type="presOf" srcId="{70AC719A-5668-4EC4-BE45-08FCB1305276}" destId="{AA86D557-69DE-4A8F-A510-9EB2E2114A9B}" srcOrd="0" destOrd="0" presId="urn:microsoft.com/office/officeart/2005/8/layout/vProcess5"/>
    <dgm:cxn modelId="{5AAFBAB4-1A2E-4604-AC16-E0152E65DBA0}" type="presOf" srcId="{62718CBA-E6CF-4B55-883A-4840524898A3}" destId="{20252CBF-FFEB-4F7D-91B7-254C9BF46197}" srcOrd="0" destOrd="0" presId="urn:microsoft.com/office/officeart/2005/8/layout/vProcess5"/>
    <dgm:cxn modelId="{360A29CE-6A73-4CD4-997C-C000C5494A77}" type="presOf" srcId="{78A86143-D13C-463B-A945-E158C6D45D0A}" destId="{CCFE4F3D-6242-42F4-8D21-BC040B94FF69}" srcOrd="0" destOrd="0" presId="urn:microsoft.com/office/officeart/2005/8/layout/vProcess5"/>
    <dgm:cxn modelId="{3BA750AB-CA90-4246-ADE4-B1D2C88679C1}" type="presOf" srcId="{78A86143-D13C-463B-A945-E158C6D45D0A}" destId="{22924E1D-3F70-4466-BBC5-B7DF51433D3E}" srcOrd="1" destOrd="0" presId="urn:microsoft.com/office/officeart/2005/8/layout/vProcess5"/>
    <dgm:cxn modelId="{3806BEFD-CC9A-42D5-93A6-63FA3618507C}" type="presOf" srcId="{E88F0253-18E7-46C7-8DC3-8802ED4DEF3B}" destId="{6B4281E0-1C48-4F51-8408-08A9280DE350}" srcOrd="0" destOrd="0" presId="urn:microsoft.com/office/officeart/2005/8/layout/vProcess5"/>
    <dgm:cxn modelId="{E929EE8D-CD68-43DC-97A7-670E7A038702}" srcId="{3F244D92-FF22-4F1C-B0E6-DB84016DCFC8}" destId="{570B34EF-CC4E-4369-84BE-129265596927}" srcOrd="3" destOrd="0" parTransId="{35754565-3B59-4C45-87BA-2767C3F85FF2}" sibTransId="{E4019CEA-FEEA-440B-8E12-AF546EB24824}"/>
    <dgm:cxn modelId="{94CD4E6D-AA0A-45E1-9A9E-033359186604}" type="presOf" srcId="{CB3F8AA6-01E4-4D91-BF35-C1C0979A0341}" destId="{223CB81E-190B-482D-BF0D-7D5F46A479F7}" srcOrd="1" destOrd="0" presId="urn:microsoft.com/office/officeart/2005/8/layout/vProcess5"/>
    <dgm:cxn modelId="{9317D2FC-C3BC-49D5-AE9F-84D493285D42}" type="presParOf" srcId="{0B879874-C074-4865-8D89-09D0370A3E30}" destId="{D94D8130-DC5F-4DB3-9088-06CF97BE7C54}" srcOrd="0" destOrd="0" presId="urn:microsoft.com/office/officeart/2005/8/layout/vProcess5"/>
    <dgm:cxn modelId="{FCB51047-EB60-43C4-8325-05EDDE7DBBCE}" type="presParOf" srcId="{0B879874-C074-4865-8D89-09D0370A3E30}" destId="{CCFE4F3D-6242-42F4-8D21-BC040B94FF69}" srcOrd="1" destOrd="0" presId="urn:microsoft.com/office/officeart/2005/8/layout/vProcess5"/>
    <dgm:cxn modelId="{9EC80BB7-5279-4732-8087-3715976BB41F}" type="presParOf" srcId="{0B879874-C074-4865-8D89-09D0370A3E30}" destId="{20252CBF-FFEB-4F7D-91B7-254C9BF46197}" srcOrd="2" destOrd="0" presId="urn:microsoft.com/office/officeart/2005/8/layout/vProcess5"/>
    <dgm:cxn modelId="{D8355212-5BD2-45BC-A113-C63372A9B65E}" type="presParOf" srcId="{0B879874-C074-4865-8D89-09D0370A3E30}" destId="{AA86D557-69DE-4A8F-A510-9EB2E2114A9B}" srcOrd="3" destOrd="0" presId="urn:microsoft.com/office/officeart/2005/8/layout/vProcess5"/>
    <dgm:cxn modelId="{7247ED8C-958B-49B9-B105-529121C01E7C}" type="presParOf" srcId="{0B879874-C074-4865-8D89-09D0370A3E30}" destId="{6352D2FD-B38D-4A73-A234-71CD8962E2EA}" srcOrd="4" destOrd="0" presId="urn:microsoft.com/office/officeart/2005/8/layout/vProcess5"/>
    <dgm:cxn modelId="{C73009F3-D515-4B0C-848E-BDEE9E966231}" type="presParOf" srcId="{0B879874-C074-4865-8D89-09D0370A3E30}" destId="{6D7BA626-4C36-4A58-83C3-181E612F9915}" srcOrd="5" destOrd="0" presId="urn:microsoft.com/office/officeart/2005/8/layout/vProcess5"/>
    <dgm:cxn modelId="{EC69670D-5168-45D2-AF7D-593ADF6FA615}" type="presParOf" srcId="{0B879874-C074-4865-8D89-09D0370A3E30}" destId="{85FA5731-A98C-4D25-AD03-80169DC2F2E3}" srcOrd="6" destOrd="0" presId="urn:microsoft.com/office/officeart/2005/8/layout/vProcess5"/>
    <dgm:cxn modelId="{B2615C77-9CB4-49A2-BE89-CE6D4E61D82F}" type="presParOf" srcId="{0B879874-C074-4865-8D89-09D0370A3E30}" destId="{6B4281E0-1C48-4F51-8408-08A9280DE350}" srcOrd="7" destOrd="0" presId="urn:microsoft.com/office/officeart/2005/8/layout/vProcess5"/>
    <dgm:cxn modelId="{91732727-88AD-4BFB-81B7-11A450AAC5E2}" type="presParOf" srcId="{0B879874-C074-4865-8D89-09D0370A3E30}" destId="{C17EFB10-A44D-4E1F-84EF-05BE664D2B13}" srcOrd="8" destOrd="0" presId="urn:microsoft.com/office/officeart/2005/8/layout/vProcess5"/>
    <dgm:cxn modelId="{E0176F41-ECB7-410C-9196-5CFA8890ED1F}" type="presParOf" srcId="{0B879874-C074-4865-8D89-09D0370A3E30}" destId="{A0259FD5-DE80-47A7-B618-8F5CD5FA06C9}" srcOrd="9" destOrd="0" presId="urn:microsoft.com/office/officeart/2005/8/layout/vProcess5"/>
    <dgm:cxn modelId="{0722ECAA-B49E-4C1C-9A15-374C3EF3DA69}" type="presParOf" srcId="{0B879874-C074-4865-8D89-09D0370A3E30}" destId="{22924E1D-3F70-4466-BBC5-B7DF51433D3E}" srcOrd="10" destOrd="0" presId="urn:microsoft.com/office/officeart/2005/8/layout/vProcess5"/>
    <dgm:cxn modelId="{4426EEE5-7608-4F5F-A609-B34D484A6450}" type="presParOf" srcId="{0B879874-C074-4865-8D89-09D0370A3E30}" destId="{C9D90BB5-729C-4F70-8F95-27A14EA1EF65}" srcOrd="11" destOrd="0" presId="urn:microsoft.com/office/officeart/2005/8/layout/vProcess5"/>
    <dgm:cxn modelId="{A3B00241-5965-4D86-BF79-A27342EC907F}" type="presParOf" srcId="{0B879874-C074-4865-8D89-09D0370A3E30}" destId="{2B1D419C-C8ED-40F3-8879-B50D723B5AF4}" srcOrd="12" destOrd="0" presId="urn:microsoft.com/office/officeart/2005/8/layout/vProcess5"/>
    <dgm:cxn modelId="{F9864276-0E06-4833-A4AF-5B2080D00824}" type="presParOf" srcId="{0B879874-C074-4865-8D89-09D0370A3E30}" destId="{0CC74C25-20CE-457D-9B9E-665B7150BEEC}" srcOrd="13" destOrd="0" presId="urn:microsoft.com/office/officeart/2005/8/layout/vProcess5"/>
    <dgm:cxn modelId="{354B6A7A-910A-4508-8DD7-DF4C3F3AC577}" type="presParOf" srcId="{0B879874-C074-4865-8D89-09D0370A3E30}" destId="{223CB81E-190B-482D-BF0D-7D5F46A479F7}" srcOrd="14" destOrd="0" presId="urn:microsoft.com/office/officeart/2005/8/layout/vProcess5"/>
  </dgm:cxnLst>
  <dgm:bg>
    <a:solidFill>
      <a:schemeClr val="accent5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FE4F3D-6242-42F4-8D21-BC040B94FF69}">
      <dsp:nvSpPr>
        <dsp:cNvPr id="0" name=""/>
        <dsp:cNvSpPr/>
      </dsp:nvSpPr>
      <dsp:spPr>
        <a:xfrm>
          <a:off x="935811" y="9960"/>
          <a:ext cx="6188902" cy="9753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           Структура и органы управления</a:t>
          </a:r>
          <a:br>
            <a:rPr lang="ru-RU" sz="2000" kern="1200" dirty="0" smtClean="0"/>
          </a:br>
          <a:r>
            <a:rPr lang="ru-RU" sz="2000" kern="1200" dirty="0" smtClean="0"/>
            <a:t>           АНО ДПО «</a:t>
          </a:r>
          <a:r>
            <a:rPr lang="ru-RU" sz="2000" kern="1200" dirty="0" err="1" smtClean="0"/>
            <a:t>ЛицА</a:t>
          </a:r>
          <a:r>
            <a:rPr lang="ru-RU" sz="2000" kern="1200" dirty="0" smtClean="0"/>
            <a:t>»</a:t>
          </a:r>
          <a:endParaRPr lang="ru-RU" sz="2000" kern="1200" dirty="0"/>
        </a:p>
      </dsp:txBody>
      <dsp:txXfrm>
        <a:off x="964378" y="38527"/>
        <a:ext cx="5034644" cy="918226"/>
      </dsp:txXfrm>
    </dsp:sp>
    <dsp:sp modelId="{20252CBF-FFEB-4F7D-91B7-254C9BF46197}">
      <dsp:nvSpPr>
        <dsp:cNvPr id="0" name=""/>
        <dsp:cNvSpPr/>
      </dsp:nvSpPr>
      <dsp:spPr>
        <a:xfrm>
          <a:off x="938003" y="1147678"/>
          <a:ext cx="6258560" cy="9753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           Собрание Учредителей</a:t>
          </a:r>
          <a:endParaRPr lang="ru-RU" sz="2000" kern="1200" dirty="0"/>
        </a:p>
      </dsp:txBody>
      <dsp:txXfrm>
        <a:off x="966570" y="1176245"/>
        <a:ext cx="5100081" cy="918226"/>
      </dsp:txXfrm>
    </dsp:sp>
    <dsp:sp modelId="{AA86D557-69DE-4A8F-A510-9EB2E2114A9B}">
      <dsp:nvSpPr>
        <dsp:cNvPr id="0" name=""/>
        <dsp:cNvSpPr/>
      </dsp:nvSpPr>
      <dsp:spPr>
        <a:xfrm>
          <a:off x="934719" y="2218164"/>
          <a:ext cx="6258560" cy="9753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            Директор</a:t>
          </a:r>
          <a:endParaRPr lang="ru-RU" sz="2000" kern="1200" dirty="0"/>
        </a:p>
      </dsp:txBody>
      <dsp:txXfrm>
        <a:off x="963286" y="2246731"/>
        <a:ext cx="5100081" cy="918226"/>
      </dsp:txXfrm>
    </dsp:sp>
    <dsp:sp modelId="{6352D2FD-B38D-4A73-A234-71CD8962E2EA}">
      <dsp:nvSpPr>
        <dsp:cNvPr id="0" name=""/>
        <dsp:cNvSpPr/>
      </dsp:nvSpPr>
      <dsp:spPr>
        <a:xfrm>
          <a:off x="954749" y="3315550"/>
          <a:ext cx="2586600" cy="9753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Общее собрание работников</a:t>
          </a:r>
          <a:endParaRPr lang="ru-RU" sz="2000" kern="1200" dirty="0"/>
        </a:p>
      </dsp:txBody>
      <dsp:txXfrm>
        <a:off x="983316" y="3344117"/>
        <a:ext cx="2074291" cy="918226"/>
      </dsp:txXfrm>
    </dsp:sp>
    <dsp:sp modelId="{6D7BA626-4C36-4A58-83C3-181E612F9915}">
      <dsp:nvSpPr>
        <dsp:cNvPr id="0" name=""/>
        <dsp:cNvSpPr/>
      </dsp:nvSpPr>
      <dsp:spPr>
        <a:xfrm>
          <a:off x="4643390" y="3330174"/>
          <a:ext cx="2643427" cy="9893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          Педсовет</a:t>
          </a:r>
          <a:endParaRPr lang="ru-RU" sz="2000" kern="1200" dirty="0"/>
        </a:p>
      </dsp:txBody>
      <dsp:txXfrm>
        <a:off x="4672366" y="3359150"/>
        <a:ext cx="2120301" cy="931365"/>
      </dsp:txXfrm>
    </dsp:sp>
    <dsp:sp modelId="{85FA5731-A98C-4D25-AD03-80169DC2F2E3}">
      <dsp:nvSpPr>
        <dsp:cNvPr id="0" name=""/>
        <dsp:cNvSpPr/>
      </dsp:nvSpPr>
      <dsp:spPr>
        <a:xfrm>
          <a:off x="5624575" y="709065"/>
          <a:ext cx="633984" cy="63398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5767221" y="709065"/>
        <a:ext cx="348692" cy="477073"/>
      </dsp:txXfrm>
    </dsp:sp>
    <dsp:sp modelId="{6B4281E0-1C48-4F51-8408-08A9280DE350}">
      <dsp:nvSpPr>
        <dsp:cNvPr id="0" name=""/>
        <dsp:cNvSpPr/>
      </dsp:nvSpPr>
      <dsp:spPr>
        <a:xfrm>
          <a:off x="3644573" y="1914019"/>
          <a:ext cx="633984" cy="63398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3787219" y="1914019"/>
        <a:ext cx="348692" cy="477073"/>
      </dsp:txXfrm>
    </dsp:sp>
    <dsp:sp modelId="{C17EFB10-A44D-4E1F-84EF-05BE664D2B13}">
      <dsp:nvSpPr>
        <dsp:cNvPr id="0" name=""/>
        <dsp:cNvSpPr/>
      </dsp:nvSpPr>
      <dsp:spPr>
        <a:xfrm>
          <a:off x="5523866" y="2914462"/>
          <a:ext cx="633984" cy="63398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5666512" y="2914462"/>
        <a:ext cx="348692" cy="477073"/>
      </dsp:txXfrm>
    </dsp:sp>
    <dsp:sp modelId="{A0259FD5-DE80-47A7-B618-8F5CD5FA06C9}">
      <dsp:nvSpPr>
        <dsp:cNvPr id="0" name=""/>
        <dsp:cNvSpPr/>
      </dsp:nvSpPr>
      <dsp:spPr>
        <a:xfrm>
          <a:off x="2002120" y="2961340"/>
          <a:ext cx="597764" cy="6051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2136617" y="2961340"/>
        <a:ext cx="328770" cy="457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315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68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56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739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668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4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96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510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61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02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01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0B33E-6EE2-434A-A7CA-3D5890DB30FA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D5B8F-2ED3-4596-9BFD-98F4A3306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1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123341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69318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Широкоэкранный</PresentationFormat>
  <Paragraphs>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2023-10-18T11:54:08Z</dcterms:created>
  <dcterms:modified xsi:type="dcterms:W3CDTF">2023-10-18T11:54:16Z</dcterms:modified>
</cp:coreProperties>
</file>